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72" autoAdjust="0"/>
    <p:restoredTop sz="94660"/>
  </p:normalViewPr>
  <p:slideViewPr>
    <p:cSldViewPr>
      <p:cViewPr>
        <p:scale>
          <a:sx n="50" d="100"/>
          <a:sy n="50" d="100"/>
        </p:scale>
        <p:origin x="-1596" y="5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248C0-CD7B-4A18-B404-DF3CE1E9E8E5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C982E-61B8-4C0F-B7FB-84D56E01EFE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p\OneDrive\Pictures\Screenshots\Screenshot (45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131840"/>
            <a:ext cx="6858000" cy="3855701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1966608" y="899592"/>
            <a:ext cx="29352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OUTPUTs</a:t>
            </a:r>
            <a:endParaRPr lang="en-US" sz="54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44824" y="7236296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Home page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hp\OneDrive\Pictures\Screenshots\Screenshot (47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83568"/>
            <a:ext cx="6858000" cy="3855701"/>
          </a:xfrm>
          <a:prstGeom prst="rect">
            <a:avLst/>
          </a:prstGeom>
          <a:noFill/>
        </p:spPr>
      </p:pic>
      <p:pic>
        <p:nvPicPr>
          <p:cNvPr id="1028" name="Picture 4" descr="C:\Users\hp\OneDrive\Pictures\Screenshots\Screenshot (48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288299"/>
            <a:ext cx="6858000" cy="3855701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1700808" y="4860032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Register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2816" y="251520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Login	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p\OneDrive\Pictures\Screenshots\Screenshot (50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288299"/>
            <a:ext cx="6858000" cy="3855701"/>
          </a:xfrm>
          <a:prstGeom prst="rect">
            <a:avLst/>
          </a:prstGeom>
          <a:noFill/>
        </p:spPr>
      </p:pic>
      <p:pic>
        <p:nvPicPr>
          <p:cNvPr id="3075" name="Picture 3" descr="C:\Users\hp\OneDrive\Pictures\Screenshots\Screenshot (49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187624"/>
            <a:ext cx="6858000" cy="3855701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1772816" y="323528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Manager Module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hp\OneDrive\Pictures\Screenshots\Screenshot (53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11560"/>
            <a:ext cx="6916218" cy="3888432"/>
          </a:xfrm>
          <a:prstGeom prst="rect">
            <a:avLst/>
          </a:prstGeom>
          <a:noFill/>
        </p:spPr>
      </p:pic>
      <p:pic>
        <p:nvPicPr>
          <p:cNvPr id="4099" name="Picture 3" descr="C:\Users\hp\OneDrive\Pictures\Screenshots\Screenshot (51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58218" y="5255568"/>
            <a:ext cx="6916218" cy="388843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p\OneDrive\Pictures\Screenshots\Screenshot (55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288299"/>
            <a:ext cx="6858000" cy="3855701"/>
          </a:xfrm>
          <a:prstGeom prst="rect">
            <a:avLst/>
          </a:prstGeom>
          <a:noFill/>
        </p:spPr>
      </p:pic>
      <p:pic>
        <p:nvPicPr>
          <p:cNvPr id="5123" name="Picture 3" descr="C:\Users\hp\OneDrive\Pictures\Screenshots\Screenshot (54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83568"/>
            <a:ext cx="6858000" cy="38557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hp\OneDrive\Pictures\Screenshots\Screenshot (58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288299"/>
            <a:ext cx="6858000" cy="3855701"/>
          </a:xfrm>
          <a:prstGeom prst="rect">
            <a:avLst/>
          </a:prstGeom>
          <a:noFill/>
        </p:spPr>
      </p:pic>
      <p:pic>
        <p:nvPicPr>
          <p:cNvPr id="6147" name="Picture 3" descr="C:\Users\hp\OneDrive\Pictures\Screenshots\Screenshot (56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23528"/>
            <a:ext cx="6858000" cy="3855701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772816" y="4644008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Employee Module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hp\OneDrive\Pictures\Screenshots\Screenshot (60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288299"/>
            <a:ext cx="6857999" cy="3855701"/>
          </a:xfrm>
          <a:prstGeom prst="rect">
            <a:avLst/>
          </a:prstGeom>
          <a:noFill/>
        </p:spPr>
      </p:pic>
      <p:pic>
        <p:nvPicPr>
          <p:cNvPr id="7171" name="Picture 3" descr="C:\Users\hp\OneDrive\Pictures\Screenshots\Screenshot (59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83568"/>
            <a:ext cx="6857999" cy="38557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hp\OneDrive\Pictures\Screenshots\Screenshot (62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288299"/>
            <a:ext cx="6858000" cy="3855701"/>
          </a:xfrm>
          <a:prstGeom prst="rect">
            <a:avLst/>
          </a:prstGeom>
          <a:noFill/>
        </p:spPr>
      </p:pic>
      <p:pic>
        <p:nvPicPr>
          <p:cNvPr id="8195" name="Picture 3" descr="C:\Users\hp\OneDrive\Pictures\Screenshots\Screenshot (61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611560"/>
            <a:ext cx="6858000" cy="3855701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700808" y="4716016"/>
            <a:ext cx="3168352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Customer </a:t>
            </a:r>
            <a:endParaRPr lang="en-US" sz="2400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</Words>
  <Application>Microsoft Office PowerPoint</Application>
  <PresentationFormat>On-screen Show (4:3)</PresentationFormat>
  <Paragraphs>7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hp</cp:lastModifiedBy>
  <cp:revision>2</cp:revision>
  <dcterms:created xsi:type="dcterms:W3CDTF">2019-04-11T18:41:24Z</dcterms:created>
  <dcterms:modified xsi:type="dcterms:W3CDTF">2019-04-11T18:55:28Z</dcterms:modified>
</cp:coreProperties>
</file>

<file path=docProps/thumbnail.jpeg>
</file>